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8" r:id="rId3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7"/>
    <p:restoredTop sz="94737"/>
  </p:normalViewPr>
  <p:slideViewPr>
    <p:cSldViewPr snapToGrid="0" showGuides="1">
      <p:cViewPr>
        <p:scale>
          <a:sx n="400" d="100"/>
          <a:sy n="400" d="100"/>
        </p:scale>
        <p:origin x="-12544" y="-12480"/>
      </p:cViewPr>
      <p:guideLst>
        <p:guide pos="76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507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186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2633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35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967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814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364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8669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065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6691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0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1052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023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581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510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899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616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9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18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346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9141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815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015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4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09/08/2023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3947-C832-A5B9-5C5A-FEBB19F6E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7D325-B973-2A25-FE13-A67CBF014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3498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1441EB-F8B1-A195-BDD4-FE1B003F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79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61609-A94A-78FB-8693-DF3E04C0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2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1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476741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039035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039035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2758886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478439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7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9" y="1370780"/>
            <a:ext cx="12041710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862177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2149047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3045518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924930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444883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753863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368050-90E4-DDC7-0515-C2C3FD506EA8}"/>
              </a:ext>
            </a:extLst>
          </p:cNvPr>
          <p:cNvCxnSpPr>
            <a:cxnSpLocks/>
          </p:cNvCxnSpPr>
          <p:nvPr/>
        </p:nvCxnSpPr>
        <p:spPr>
          <a:xfrm flipH="1" flipV="1">
            <a:off x="5698354" y="3314459"/>
            <a:ext cx="1267222" cy="1344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87EE7-AB32-1A93-1F50-4B2679542085}"/>
              </a:ext>
            </a:extLst>
          </p:cNvPr>
          <p:cNvCxnSpPr>
            <a:cxnSpLocks/>
          </p:cNvCxnSpPr>
          <p:nvPr/>
        </p:nvCxnSpPr>
        <p:spPr>
          <a:xfrm flipH="1" flipV="1">
            <a:off x="8735635" y="3314459"/>
            <a:ext cx="1329965" cy="143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97FC43-133D-877B-C886-948987DB09C8}"/>
              </a:ext>
            </a:extLst>
          </p:cNvPr>
          <p:cNvCxnSpPr>
            <a:cxnSpLocks/>
          </p:cNvCxnSpPr>
          <p:nvPr/>
        </p:nvCxnSpPr>
        <p:spPr>
          <a:xfrm flipH="1" flipV="1">
            <a:off x="5511214" y="3034310"/>
            <a:ext cx="133586" cy="146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D0B9-18CD-5F9A-44F4-84056D08E7F8}"/>
              </a:ext>
            </a:extLst>
          </p:cNvPr>
          <p:cNvCxnSpPr>
            <a:cxnSpLocks/>
          </p:cNvCxnSpPr>
          <p:nvPr/>
        </p:nvCxnSpPr>
        <p:spPr>
          <a:xfrm flipH="1">
            <a:off x="5590895" y="2753863"/>
            <a:ext cx="741070" cy="12780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0F4C99-85D6-0918-7ADA-3701C4038FE7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BB0F75-B64D-D972-80DA-D0E40BB1B77C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51653" cy="1228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9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D9199B-8A11-A9C4-A211-F7A5B775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5" y="1370780"/>
            <a:ext cx="12039178" cy="40720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30365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332388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219809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462812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2752165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183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0160AA-9B51-4698-A409-184DCCC3CCCE}"/>
              </a:ext>
            </a:extLst>
          </p:cNvPr>
          <p:cNvCxnSpPr>
            <a:cxnSpLocks/>
          </p:cNvCxnSpPr>
          <p:nvPr/>
        </p:nvCxnSpPr>
        <p:spPr>
          <a:xfrm>
            <a:off x="9592235" y="2198094"/>
            <a:ext cx="206189" cy="9460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C9D8CF-4BE4-C2FD-E5CD-6198556A68ED}"/>
              </a:ext>
            </a:extLst>
          </p:cNvPr>
          <p:cNvCxnSpPr>
            <a:cxnSpLocks/>
          </p:cNvCxnSpPr>
          <p:nvPr/>
        </p:nvCxnSpPr>
        <p:spPr>
          <a:xfrm flipH="1" flipV="1">
            <a:off x="8339598" y="2170559"/>
            <a:ext cx="331440" cy="9735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5B2501-87D0-8953-E1FC-71298CBF862D}"/>
              </a:ext>
            </a:extLst>
          </p:cNvPr>
          <p:cNvCxnSpPr>
            <a:cxnSpLocks/>
          </p:cNvCxnSpPr>
          <p:nvPr/>
        </p:nvCxnSpPr>
        <p:spPr>
          <a:xfrm flipV="1">
            <a:off x="5741327" y="2198094"/>
            <a:ext cx="722226" cy="9460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35775" y="2187206"/>
            <a:ext cx="95413" cy="117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8179" y="2426696"/>
            <a:ext cx="187925" cy="10023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306081" cy="967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908B05-82C8-34F8-5A9A-BD450EC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861177" y="3341353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1905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83876"/>
            <a:ext cx="252929" cy="134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743136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 flipH="1">
            <a:off x="8422194" y="3032489"/>
            <a:ext cx="497688" cy="109474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50674" y="2470876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 flipH="1">
            <a:off x="9672917" y="2183876"/>
            <a:ext cx="112159" cy="1212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98424" y="2752165"/>
            <a:ext cx="177680" cy="676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>
            <a:off x="9492343" y="1894114"/>
            <a:ext cx="200118" cy="121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620744" y="2462812"/>
            <a:ext cx="108252" cy="12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EF3216-CB99-9F12-9AB2-E648672EC051}"/>
              </a:ext>
            </a:extLst>
          </p:cNvPr>
          <p:cNvCxnSpPr>
            <a:cxnSpLocks/>
          </p:cNvCxnSpPr>
          <p:nvPr/>
        </p:nvCxnSpPr>
        <p:spPr>
          <a:xfrm flipH="1" flipV="1">
            <a:off x="8368553" y="2462124"/>
            <a:ext cx="425824" cy="1290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82BE7-802D-6F36-08BC-942344BE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7790329" y="1891553"/>
            <a:ext cx="100404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V="1">
            <a:off x="7853082" y="1649506"/>
            <a:ext cx="286871" cy="106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F9A10BF6-B10D-D0AA-FFF5-C03C9F38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596337" y="133995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596337" y="2464221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596337" y="4325215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636236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621156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61701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528094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528094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526564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4259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772BB-C2BC-F0D8-832B-0788ED64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7905"/>
            <a:ext cx="12060603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82706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68990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89148" cy="420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659509" y="1880185"/>
            <a:ext cx="105963" cy="1431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881530" y="3039461"/>
            <a:ext cx="107173" cy="123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8A0EF9-E412-09C0-3141-121920D2E2B5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1917BB-7F27-4651-BD4C-85EA38822A26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06B2D1-2550-7E52-2085-691E92B23595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D1BE1B9-41EA-9F40-D0B8-6BEF7C296670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551659" y="2462995"/>
            <a:ext cx="3214489" cy="17911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E68A19-B7FB-C486-9905-9318D25B1B62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A2800E3-B2CD-8938-D9BC-CD0D4E3E797E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02ADB88-0AFA-7FDC-3F12-93D6461D6CD0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D64C2-9891-A942-0970-7A3B8D9FE4B9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6E29EB-C53B-DE3E-A17B-6258C2AA2602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DAB1AB-A875-B440-C26F-61F94BDDD97B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72917" y="4184442"/>
            <a:ext cx="79895" cy="10823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731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77C01-DAA1-19F8-B2B6-27464EA4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180"/>
            <a:ext cx="12060604" cy="40720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 flipH="1">
            <a:off x="9555892" y="3341353"/>
            <a:ext cx="305285" cy="87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1891416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190299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190299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786956" y="2462812"/>
            <a:ext cx="168778" cy="357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1880185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 flipH="1">
            <a:off x="9948050" y="3039461"/>
            <a:ext cx="63705" cy="10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1891416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185696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4754" y="2462812"/>
            <a:ext cx="83873" cy="1073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1306" y="2761960"/>
            <a:ext cx="457321" cy="4013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2758647"/>
            <a:ext cx="209580" cy="12302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188828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47013" y="2462812"/>
            <a:ext cx="618563" cy="121024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462995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2774313"/>
            <a:ext cx="3443915" cy="140772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83389" y="2164734"/>
            <a:ext cx="457199" cy="39977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ECA89A-46CA-913B-118A-E0B7A4658DE1}"/>
              </a:ext>
            </a:extLst>
          </p:cNvPr>
          <p:cNvCxnSpPr>
            <a:cxnSpLocks/>
          </p:cNvCxnSpPr>
          <p:nvPr/>
        </p:nvCxnSpPr>
        <p:spPr>
          <a:xfrm flipH="1">
            <a:off x="8205645" y="3347923"/>
            <a:ext cx="139000" cy="81077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>
            <a:off x="6327423" y="2760002"/>
            <a:ext cx="638153" cy="172718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 flipV="1">
            <a:off x="5590895" y="3053448"/>
            <a:ext cx="1463048" cy="13075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 flipV="1">
            <a:off x="8435303" y="3040667"/>
            <a:ext cx="1689000" cy="17146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B5562C-3F52-97BF-417D-193A9F3942CF}"/>
              </a:ext>
            </a:extLst>
          </p:cNvPr>
          <p:cNvCxnSpPr>
            <a:cxnSpLocks/>
          </p:cNvCxnSpPr>
          <p:nvPr/>
        </p:nvCxnSpPr>
        <p:spPr>
          <a:xfrm>
            <a:off x="8899004" y="2731369"/>
            <a:ext cx="1190490" cy="14077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459088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5972-8C17-E7EB-17E9-20E212B14D0C}"/>
              </a:ext>
            </a:extLst>
          </p:cNvPr>
          <p:cNvSpPr txBox="1"/>
          <p:nvPr/>
        </p:nvSpPr>
        <p:spPr>
          <a:xfrm>
            <a:off x="-617358" y="5310584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6661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40D37F-448B-E5A5-70DC-AB11C2F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57258" cy="40709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95290" y="502919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22715" y="502919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72917" y="447235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96238" y="446466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73994" y="390356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24773" y="474745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42598" y="502919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47557" y="417691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57549" y="446466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0348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27792" y="388820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708534" y="418444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511214" y="447235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335290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7595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5" y="574444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7403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6513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6513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49710" y="5649852"/>
            <a:ext cx="93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Beta-sheet</a:t>
            </a:r>
          </a:p>
        </p:txBody>
      </p:sp>
    </p:spTree>
    <p:extLst>
      <p:ext uri="{BB962C8B-B14F-4D97-AF65-F5344CB8AC3E}">
        <p14:creationId xmlns:p14="http://schemas.microsoft.com/office/powerpoint/2010/main" val="2158050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A4DE9964-73CC-5028-E347-8E71D9BD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96" y="1062145"/>
            <a:ext cx="12092138" cy="49408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594277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594277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5037428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5029744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468647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312537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5037428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594277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741989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603242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5029744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468567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5030789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453279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325337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749520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749520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460241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749520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5037428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17358" y="467681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6355424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6347884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6336200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6247282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6247282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6253292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4190994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4180657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192292" y="1323440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56122" y="1316705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584096" y="1323440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75929" y="1316705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096000" y="1310624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11905" y="1318949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9C496CD-98D8-FED8-5BD2-F8F1D7F55D61}"/>
              </a:ext>
            </a:extLst>
          </p:cNvPr>
          <p:cNvCxnSpPr>
            <a:cxnSpLocks/>
          </p:cNvCxnSpPr>
          <p:nvPr/>
        </p:nvCxnSpPr>
        <p:spPr>
          <a:xfrm>
            <a:off x="8341053" y="3325021"/>
            <a:ext cx="566450" cy="38249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4967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562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617358" y="2606232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620458" y="4468969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620458" y="1182723"/>
            <a:ext cx="69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36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51ECA7B-74AB-AC83-D91E-7556A073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443" y="0"/>
            <a:ext cx="6740790" cy="641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2541061" y="7171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2541061" y="281026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46" y="6502930"/>
            <a:ext cx="133350" cy="7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229" y="647698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2638721" y="639478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4402904" y="639478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2541061" y="518500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048548" y="5756126"/>
            <a:ext cx="226676" cy="88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032972" y="6040000"/>
            <a:ext cx="15576" cy="908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4113" y="5755945"/>
            <a:ext cx="199458" cy="753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16296" y="6034041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721150" y="1270940"/>
            <a:ext cx="408964" cy="737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130114" y="1553459"/>
            <a:ext cx="283613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204268" y="1270849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171234" y="1553459"/>
            <a:ext cx="253039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426902" y="1837140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166586" y="2115689"/>
            <a:ext cx="300723" cy="881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471134" y="3371168"/>
            <a:ext cx="259492" cy="789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724791" y="3652093"/>
            <a:ext cx="193160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6970107" y="4220297"/>
            <a:ext cx="317350" cy="9789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58950" y="3368531"/>
            <a:ext cx="330326" cy="8155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084751" y="3652093"/>
            <a:ext cx="219987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159126" y="3935291"/>
            <a:ext cx="146760" cy="723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126535" y="4220297"/>
            <a:ext cx="320810" cy="9137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079585" y="4505603"/>
            <a:ext cx="384375" cy="857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5974976" y="4789926"/>
            <a:ext cx="90493" cy="7631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575051" y="4797090"/>
            <a:ext cx="181746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291417" y="3935291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274930" y="4220297"/>
            <a:ext cx="420646" cy="909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8745899" y="4789097"/>
            <a:ext cx="140895" cy="7714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887151" y="5755945"/>
            <a:ext cx="322236" cy="8857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485687" y="5754095"/>
            <a:ext cx="379239" cy="8476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4374958" y="6040856"/>
            <a:ext cx="101006" cy="877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344280" y="5758662"/>
            <a:ext cx="257471" cy="7260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 flipH="1">
            <a:off x="6304738" y="6037971"/>
            <a:ext cx="19956" cy="9292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7883470" y="1270849"/>
            <a:ext cx="71734" cy="8280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7866042" y="1553459"/>
            <a:ext cx="89162" cy="7828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7955204" y="1832965"/>
            <a:ext cx="34138" cy="370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7991996" y="2405052"/>
            <a:ext cx="56552" cy="8802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347529" y="3655652"/>
            <a:ext cx="607675" cy="7763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7883470" y="3940460"/>
            <a:ext cx="62002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7866042" y="4220297"/>
            <a:ext cx="236184" cy="9094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165600" y="3656439"/>
            <a:ext cx="94070" cy="7684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5146301" y="4790717"/>
            <a:ext cx="94763" cy="8507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593044" y="5762566"/>
            <a:ext cx="334071" cy="8194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1" y="0"/>
            <a:ext cx="6301838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103957" y="6111251"/>
            <a:ext cx="219359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>
            <a:off x="8103957" y="6440035"/>
            <a:ext cx="0" cy="1410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111492" y="6115611"/>
            <a:ext cx="193497" cy="12243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6014434" y="6453465"/>
            <a:ext cx="81566" cy="12763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16140" y="1050516"/>
            <a:ext cx="414905" cy="1224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04989" y="1377592"/>
            <a:ext cx="264400" cy="1379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11710" y="1045758"/>
            <a:ext cx="18377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97397" y="1378316"/>
            <a:ext cx="232835" cy="1372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518729" y="1703183"/>
            <a:ext cx="31707" cy="1535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95092" y="2049459"/>
            <a:ext cx="273884" cy="13881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789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69328" y="3739368"/>
            <a:ext cx="178243" cy="1479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94468" y="4406549"/>
            <a:ext cx="275262" cy="1398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58429" y="3408585"/>
            <a:ext cx="306126" cy="1361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7207" y="3753830"/>
            <a:ext cx="211652" cy="133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104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21023" y="4413935"/>
            <a:ext cx="312170" cy="1325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3072"/>
            <a:ext cx="364821" cy="130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6166624" y="5077362"/>
            <a:ext cx="84635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727834" y="5076057"/>
            <a:ext cx="17483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23571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02766" y="4417689"/>
            <a:ext cx="377297" cy="12875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761141" y="5076057"/>
            <a:ext cx="145618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141501" y="6117460"/>
            <a:ext cx="304873" cy="12058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762125" y="6112171"/>
            <a:ext cx="365387" cy="12587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660592" y="6438153"/>
            <a:ext cx="101533" cy="14295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93912" y="6120178"/>
            <a:ext cx="260678" cy="117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477108" y="6437150"/>
            <a:ext cx="16804" cy="14395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49169" y="1045758"/>
            <a:ext cx="71734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931741" y="1374221"/>
            <a:ext cx="106590" cy="14396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8031655" y="1703183"/>
            <a:ext cx="43468" cy="4850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53389" y="2373278"/>
            <a:ext cx="50568" cy="1465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60014" y="3749124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491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3314" y="4416273"/>
            <a:ext cx="205662" cy="1292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63161" y="3750684"/>
            <a:ext cx="106569" cy="13660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378605" y="5076057"/>
            <a:ext cx="92476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844524" y="6120178"/>
            <a:ext cx="343365" cy="11786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140507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056B9-0E5E-2A38-7C5A-BEC1AC74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70ADD7-AFB1-E0A1-2E7A-17B0BC8AEC7E}"/>
              </a:ext>
            </a:extLst>
          </p:cNvPr>
          <p:cNvCxnSpPr>
            <a:cxnSpLocks/>
          </p:cNvCxnSpPr>
          <p:nvPr/>
        </p:nvCxnSpPr>
        <p:spPr>
          <a:xfrm>
            <a:off x="9798424" y="2187388"/>
            <a:ext cx="71717" cy="3854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CDBE05-CBD8-BDE4-BCCB-6ACFE28EA5C5}"/>
              </a:ext>
            </a:extLst>
          </p:cNvPr>
          <p:cNvCxnSpPr>
            <a:cxnSpLocks/>
          </p:cNvCxnSpPr>
          <p:nvPr/>
        </p:nvCxnSpPr>
        <p:spPr>
          <a:xfrm flipH="1" flipV="1">
            <a:off x="6965576" y="2187388"/>
            <a:ext cx="1308849" cy="4011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58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286296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B2-8AE3-424E-5EE3-AB820226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72718" y="4468348"/>
            <a:ext cx="381000" cy="1395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1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4C063-4DF3-859C-3F30-83687383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 flipH="1">
            <a:off x="9592235" y="4186517"/>
            <a:ext cx="170330" cy="11654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592235" y="4455459"/>
            <a:ext cx="340659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80094" y="4199963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589059" y="4455459"/>
            <a:ext cx="376517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649155" y="4472267"/>
            <a:ext cx="804563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74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4BFA2-FF50-10A0-21CE-649E41F4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0780"/>
            <a:ext cx="12060613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6E33D-E8F5-B8F3-E310-7FBC35A3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599F4-BAC3-A0A8-9827-08BD50D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D271F2-8579-5834-0901-E6EC2A82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0"/>
            <a:ext cx="12060612" cy="40720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FE854-D359-EBF8-45E2-96133E1F819D}"/>
              </a:ext>
            </a:extLst>
          </p:cNvPr>
          <p:cNvCxnSpPr>
            <a:cxnSpLocks/>
          </p:cNvCxnSpPr>
          <p:nvPr/>
        </p:nvCxnSpPr>
        <p:spPr>
          <a:xfrm>
            <a:off x="9502588" y="1586753"/>
            <a:ext cx="89647" cy="125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2201A-C0BB-583A-E887-DB62587CD2B2}"/>
              </a:ext>
            </a:extLst>
          </p:cNvPr>
          <p:cNvCxnSpPr>
            <a:cxnSpLocks/>
          </p:cNvCxnSpPr>
          <p:nvPr/>
        </p:nvCxnSpPr>
        <p:spPr>
          <a:xfrm>
            <a:off x="9628093" y="1873623"/>
            <a:ext cx="170331" cy="1703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71E0F1-27B3-AA02-9750-8CD0827EFC73}"/>
              </a:ext>
            </a:extLst>
          </p:cNvPr>
          <p:cNvCxnSpPr>
            <a:cxnSpLocks/>
          </p:cNvCxnSpPr>
          <p:nvPr/>
        </p:nvCxnSpPr>
        <p:spPr>
          <a:xfrm flipH="1">
            <a:off x="9798424" y="2761129"/>
            <a:ext cx="71717" cy="107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540778-898F-68E8-9FAD-DD78BDB47BAA}"/>
              </a:ext>
            </a:extLst>
          </p:cNvPr>
          <p:cNvCxnSpPr>
            <a:cxnSpLocks/>
          </p:cNvCxnSpPr>
          <p:nvPr/>
        </p:nvCxnSpPr>
        <p:spPr>
          <a:xfrm>
            <a:off x="9798424" y="3056964"/>
            <a:ext cx="134470" cy="1165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795A17-8F34-9EF4-0014-C38709A48C74}"/>
              </a:ext>
            </a:extLst>
          </p:cNvPr>
          <p:cNvCxnSpPr>
            <a:cxnSpLocks/>
          </p:cNvCxnSpPr>
          <p:nvPr/>
        </p:nvCxnSpPr>
        <p:spPr>
          <a:xfrm>
            <a:off x="8794377" y="2483223"/>
            <a:ext cx="251011" cy="69028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52682" y="502919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176683" y="5029199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304494" y="5038164"/>
            <a:ext cx="170330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2DE41D-326E-4B98-170C-5B44C11E8615}"/>
              </a:ext>
            </a:extLst>
          </p:cNvPr>
          <p:cNvCxnSpPr>
            <a:cxnSpLocks/>
          </p:cNvCxnSpPr>
          <p:nvPr/>
        </p:nvCxnSpPr>
        <p:spPr>
          <a:xfrm>
            <a:off x="9762565" y="4186517"/>
            <a:ext cx="103094" cy="64994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896318" y="4465711"/>
            <a:ext cx="79786" cy="142148"/>
          </a:xfrm>
          <a:prstGeom prst="line">
            <a:avLst/>
          </a:prstGeom>
          <a:ln w="19050">
            <a:solidFill>
              <a:srgbClr val="FF00F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5CBBEA-51C5-E5A6-9F57-82A0B1E1875A}"/>
              </a:ext>
            </a:extLst>
          </p:cNvPr>
          <p:cNvCxnSpPr>
            <a:cxnSpLocks/>
          </p:cNvCxnSpPr>
          <p:nvPr/>
        </p:nvCxnSpPr>
        <p:spPr>
          <a:xfrm flipH="1" flipV="1">
            <a:off x="8677835" y="3926541"/>
            <a:ext cx="995082" cy="15240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177AA-674E-46DC-0971-4F841AAED377}"/>
              </a:ext>
            </a:extLst>
          </p:cNvPr>
          <p:cNvCxnSpPr>
            <a:cxnSpLocks/>
          </p:cNvCxnSpPr>
          <p:nvPr/>
        </p:nvCxnSpPr>
        <p:spPr>
          <a:xfrm flipH="1">
            <a:off x="6532189" y="4199963"/>
            <a:ext cx="218235" cy="1030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4465711"/>
            <a:ext cx="502023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H="1" flipV="1">
            <a:off x="8382001" y="1922670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920AAD-DACE-FC74-4E5B-487E19813999}"/>
              </a:ext>
            </a:extLst>
          </p:cNvPr>
          <p:cNvCxnSpPr>
            <a:cxnSpLocks/>
          </p:cNvCxnSpPr>
          <p:nvPr/>
        </p:nvCxnSpPr>
        <p:spPr>
          <a:xfrm flipH="1" flipV="1">
            <a:off x="8794377" y="2187388"/>
            <a:ext cx="125505" cy="1210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BD96C5-4906-1060-37AE-B41863ACFD97}"/>
              </a:ext>
            </a:extLst>
          </p:cNvPr>
          <p:cNvCxnSpPr>
            <a:cxnSpLocks/>
          </p:cNvCxnSpPr>
          <p:nvPr/>
        </p:nvCxnSpPr>
        <p:spPr>
          <a:xfrm>
            <a:off x="8346141" y="2770094"/>
            <a:ext cx="331694" cy="1355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B275BD-59A7-1566-AAE2-ED8FDED21AEB}"/>
              </a:ext>
            </a:extLst>
          </p:cNvPr>
          <p:cNvCxnSpPr>
            <a:cxnSpLocks/>
          </p:cNvCxnSpPr>
          <p:nvPr/>
        </p:nvCxnSpPr>
        <p:spPr>
          <a:xfrm flipH="1" flipV="1">
            <a:off x="8139953" y="1649506"/>
            <a:ext cx="206188" cy="627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80A07D-FC25-4A95-8D2B-199F7F41A4CC}"/>
              </a:ext>
            </a:extLst>
          </p:cNvPr>
          <p:cNvCxnSpPr>
            <a:cxnSpLocks/>
          </p:cNvCxnSpPr>
          <p:nvPr/>
        </p:nvCxnSpPr>
        <p:spPr>
          <a:xfrm>
            <a:off x="6463553" y="1913404"/>
            <a:ext cx="412376" cy="1212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BB52F3-4E26-B304-E52F-99F15D86EE83}"/>
              </a:ext>
            </a:extLst>
          </p:cNvPr>
          <p:cNvCxnSpPr>
            <a:cxnSpLocks/>
          </p:cNvCxnSpPr>
          <p:nvPr/>
        </p:nvCxnSpPr>
        <p:spPr>
          <a:xfrm flipV="1">
            <a:off x="6347013" y="2187388"/>
            <a:ext cx="618563" cy="12102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F844F-D52B-65C4-226C-E5D1C325893F}"/>
              </a:ext>
            </a:extLst>
          </p:cNvPr>
          <p:cNvCxnSpPr>
            <a:cxnSpLocks/>
          </p:cNvCxnSpPr>
          <p:nvPr/>
        </p:nvCxnSpPr>
        <p:spPr>
          <a:xfrm>
            <a:off x="7512424" y="3903569"/>
            <a:ext cx="277905" cy="1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8028852" y="4465711"/>
            <a:ext cx="424866" cy="14214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EF5F99-1905-F969-BDAE-45A03C061D05}"/>
              </a:ext>
            </a:extLst>
          </p:cNvPr>
          <p:cNvCxnSpPr>
            <a:cxnSpLocks/>
          </p:cNvCxnSpPr>
          <p:nvPr/>
        </p:nvCxnSpPr>
        <p:spPr>
          <a:xfrm flipH="1">
            <a:off x="6603906" y="2169459"/>
            <a:ext cx="3203479" cy="21067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0C78BC-BFF7-EA98-C661-D950259907F1}"/>
              </a:ext>
            </a:extLst>
          </p:cNvPr>
          <p:cNvCxnSpPr>
            <a:cxnSpLocks/>
          </p:cNvCxnSpPr>
          <p:nvPr/>
        </p:nvCxnSpPr>
        <p:spPr>
          <a:xfrm flipH="1" flipV="1">
            <a:off x="6532189" y="2478439"/>
            <a:ext cx="3230375" cy="14597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46141" y="3903569"/>
            <a:ext cx="170330" cy="1165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03E6CA-9CCB-1B70-324D-6CA4611FBC43}"/>
              </a:ext>
            </a:extLst>
          </p:cNvPr>
          <p:cNvCxnSpPr>
            <a:cxnSpLocks/>
          </p:cNvCxnSpPr>
          <p:nvPr/>
        </p:nvCxnSpPr>
        <p:spPr>
          <a:xfrm flipH="1">
            <a:off x="4903694" y="4760259"/>
            <a:ext cx="573741" cy="143435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107EA-66D0-014C-9C66-808C8F9CA114}"/>
              </a:ext>
            </a:extLst>
          </p:cNvPr>
          <p:cNvCxnSpPr>
            <a:cxnSpLocks/>
          </p:cNvCxnSpPr>
          <p:nvPr/>
        </p:nvCxnSpPr>
        <p:spPr>
          <a:xfrm>
            <a:off x="8283389" y="1889310"/>
            <a:ext cx="457199" cy="39977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48450-2C3D-C389-E2DB-8767E2B48530}"/>
              </a:ext>
            </a:extLst>
          </p:cNvPr>
          <p:cNvCxnSpPr>
            <a:cxnSpLocks/>
          </p:cNvCxnSpPr>
          <p:nvPr/>
        </p:nvCxnSpPr>
        <p:spPr>
          <a:xfrm flipH="1">
            <a:off x="7303848" y="5026509"/>
            <a:ext cx="277905" cy="11654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266BEF-480D-7383-FC12-E61B935D3953}"/>
              </a:ext>
            </a:extLst>
          </p:cNvPr>
          <p:cNvCxnSpPr>
            <a:cxnSpLocks/>
          </p:cNvCxnSpPr>
          <p:nvPr/>
        </p:nvCxnSpPr>
        <p:spPr>
          <a:xfrm>
            <a:off x="6324601" y="2483382"/>
            <a:ext cx="1958788" cy="18201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D2486-CCD7-2F1C-4E91-1D1508787105}"/>
              </a:ext>
            </a:extLst>
          </p:cNvPr>
          <p:cNvCxnSpPr>
            <a:cxnSpLocks/>
          </p:cNvCxnSpPr>
          <p:nvPr/>
        </p:nvCxnSpPr>
        <p:spPr>
          <a:xfrm flipH="1">
            <a:off x="5001768" y="4184442"/>
            <a:ext cx="273961" cy="11861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AEF2F6-5AE4-2879-F846-2FCB507A54C1}"/>
              </a:ext>
            </a:extLst>
          </p:cNvPr>
          <p:cNvCxnSpPr>
            <a:cxnSpLocks/>
          </p:cNvCxnSpPr>
          <p:nvPr/>
        </p:nvCxnSpPr>
        <p:spPr>
          <a:xfrm flipH="1">
            <a:off x="7603575" y="4184442"/>
            <a:ext cx="700075" cy="11861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D3D4F2-7A5A-0345-C9C4-A434406DFF69}"/>
              </a:ext>
            </a:extLst>
          </p:cNvPr>
          <p:cNvCxnSpPr>
            <a:cxnSpLocks/>
          </p:cNvCxnSpPr>
          <p:nvPr/>
        </p:nvCxnSpPr>
        <p:spPr>
          <a:xfrm>
            <a:off x="7881107" y="4167467"/>
            <a:ext cx="72505" cy="15240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998004-7E85-D4FA-D1DE-07B5B1F526AD}"/>
              </a:ext>
            </a:extLst>
          </p:cNvPr>
          <p:cNvCxnSpPr>
            <a:cxnSpLocks/>
          </p:cNvCxnSpPr>
          <p:nvPr/>
        </p:nvCxnSpPr>
        <p:spPr>
          <a:xfrm flipH="1" flipV="1">
            <a:off x="6373906" y="3895163"/>
            <a:ext cx="340658" cy="152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58D1F8-1F60-B430-AF28-22B3FE50C8F5}"/>
              </a:ext>
            </a:extLst>
          </p:cNvPr>
          <p:cNvCxnSpPr>
            <a:cxnSpLocks/>
          </p:cNvCxnSpPr>
          <p:nvPr/>
        </p:nvCxnSpPr>
        <p:spPr>
          <a:xfrm flipH="1" flipV="1">
            <a:off x="8538588" y="4760259"/>
            <a:ext cx="2880120" cy="1613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373906" y="4770511"/>
            <a:ext cx="680037" cy="13318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5C3B4-9292-F2D6-3F65-6B76A7D1F1A3}"/>
              </a:ext>
            </a:extLst>
          </p:cNvPr>
          <p:cNvCxnSpPr>
            <a:cxnSpLocks/>
          </p:cNvCxnSpPr>
          <p:nvPr/>
        </p:nvCxnSpPr>
        <p:spPr>
          <a:xfrm flipH="1" flipV="1">
            <a:off x="5590895" y="4770511"/>
            <a:ext cx="1921529" cy="18108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903694" y="4472350"/>
            <a:ext cx="573741" cy="644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16204</TotalTime>
  <Words>141</Words>
  <Application>Microsoft Macintosh PowerPoint</Application>
  <PresentationFormat>Widescreen</PresentationFormat>
  <Paragraphs>89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80</cp:revision>
  <dcterms:created xsi:type="dcterms:W3CDTF">2023-03-20T12:09:32Z</dcterms:created>
  <dcterms:modified xsi:type="dcterms:W3CDTF">2023-08-10T11:24:23Z</dcterms:modified>
</cp:coreProperties>
</file>